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27"/>
  </p:notesMasterIdLst>
  <p:sldIdLst>
    <p:sldId id="256" r:id="rId5"/>
    <p:sldId id="262" r:id="rId6"/>
    <p:sldId id="260" r:id="rId7"/>
    <p:sldId id="272" r:id="rId8"/>
    <p:sldId id="273" r:id="rId9"/>
    <p:sldId id="263" r:id="rId10"/>
    <p:sldId id="261" r:id="rId11"/>
    <p:sldId id="264" r:id="rId12"/>
    <p:sldId id="269" r:id="rId13"/>
    <p:sldId id="270" r:id="rId14"/>
    <p:sldId id="265" r:id="rId15"/>
    <p:sldId id="274" r:id="rId16"/>
    <p:sldId id="279" r:id="rId17"/>
    <p:sldId id="276" r:id="rId18"/>
    <p:sldId id="277" r:id="rId19"/>
    <p:sldId id="278" r:id="rId20"/>
    <p:sldId id="285" r:id="rId21"/>
    <p:sldId id="283" r:id="rId22"/>
    <p:sldId id="284" r:id="rId23"/>
    <p:sldId id="286" r:id="rId24"/>
    <p:sldId id="280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62"/>
            <p14:sldId id="260"/>
            <p14:sldId id="272"/>
            <p14:sldId id="273"/>
            <p14:sldId id="263"/>
            <p14:sldId id="261"/>
            <p14:sldId id="264"/>
            <p14:sldId id="269"/>
            <p14:sldId id="270"/>
            <p14:sldId id="265"/>
            <p14:sldId id="274"/>
            <p14:sldId id="279"/>
            <p14:sldId id="276"/>
            <p14:sldId id="277"/>
            <p14:sldId id="278"/>
            <p14:sldId id="285"/>
            <p14:sldId id="283"/>
            <p14:sldId id="284"/>
            <p14:sldId id="286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1F20"/>
    <a:srgbClr val="FFFFFF"/>
    <a:srgbClr val="7FCC27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EB1B8B-0CC7-4BD4-BC5F-643A4A45A31E}" v="205" dt="2018-08-22T23:12:00.1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966" autoAdjust="0"/>
  </p:normalViewPr>
  <p:slideViewPr>
    <p:cSldViewPr snapToGrid="0">
      <p:cViewPr varScale="1">
        <p:scale>
          <a:sx n="125" d="100"/>
          <a:sy n="125" d="100"/>
        </p:scale>
        <p:origin x="380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292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Massi" userId="bd08b5aa-02b2-43fc-b15c-eeea7517ad71" providerId="ADAL" clId="{0A561C2B-4FEE-4D08-A7B0-AE208F688F47}"/>
    <pc:docChg chg="undo custSel modSld modMainMaster">
      <pc:chgData name="Beth Massi" userId="bd08b5aa-02b2-43fc-b15c-eeea7517ad71" providerId="ADAL" clId="{0A561C2B-4FEE-4D08-A7B0-AE208F688F47}" dt="2018-08-22T23:12:00.199" v="200"/>
      <pc:docMkLst>
        <pc:docMk/>
      </pc:docMkLst>
      <pc:sldChg chg="modSp">
        <pc:chgData name="Beth Massi" userId="bd08b5aa-02b2-43fc-b15c-eeea7517ad71" providerId="ADAL" clId="{0A561C2B-4FEE-4D08-A7B0-AE208F688F47}" dt="2018-08-22T23:04:27.701" v="136" actId="6549"/>
        <pc:sldMkLst>
          <pc:docMk/>
          <pc:sldMk cId="477504486" sldId="257"/>
        </pc:sldMkLst>
        <pc:spChg chg="mod">
          <ac:chgData name="Beth Massi" userId="bd08b5aa-02b2-43fc-b15c-eeea7517ad71" providerId="ADAL" clId="{0A561C2B-4FEE-4D08-A7B0-AE208F688F47}" dt="2018-08-22T23:04:27.701" v="136" actId="6549"/>
          <ac:spMkLst>
            <pc:docMk/>
            <pc:sldMk cId="477504486" sldId="257"/>
            <ac:spMk id="2" creationId="{839C7298-752B-48BD-843F-683A22D59A7E}"/>
          </ac:spMkLst>
        </pc:spChg>
      </pc:sldChg>
      <pc:sldMasterChg chg="modSldLayout">
        <pc:chgData name="Beth Massi" userId="bd08b5aa-02b2-43fc-b15c-eeea7517ad71" providerId="ADAL" clId="{0A561C2B-4FEE-4D08-A7B0-AE208F688F47}" dt="2018-08-22T23:12:00.199" v="200"/>
        <pc:sldMasterMkLst>
          <pc:docMk/>
          <pc:sldMasterMk cId="3593001564" sldId="2147483715"/>
        </pc:sldMasterMkLst>
        <pc:sldLayoutChg chg="addSp">
          <pc:chgData name="Beth Massi" userId="bd08b5aa-02b2-43fc-b15c-eeea7517ad71" providerId="ADAL" clId="{0A561C2B-4FEE-4D08-A7B0-AE208F688F47}" dt="2018-08-22T23:08:13.261" v="159"/>
          <pc:sldLayoutMkLst>
            <pc:docMk/>
            <pc:sldMasterMk cId="3593001564" sldId="2147483715"/>
            <pc:sldLayoutMk cId="2072961416" sldId="2147483711"/>
          </pc:sldLayoutMkLst>
          <pc:grpChg chg="add">
            <ac:chgData name="Beth Massi" userId="bd08b5aa-02b2-43fc-b15c-eeea7517ad71" providerId="ADAL" clId="{0A561C2B-4FEE-4D08-A7B0-AE208F688F47}" dt="2018-08-22T23:08:13.261" v="159"/>
            <ac:grpSpMkLst>
              <pc:docMk/>
              <pc:sldMasterMk cId="3593001564" sldId="2147483715"/>
              <pc:sldLayoutMk cId="2072961416" sldId="2147483711"/>
              <ac:grpSpMk id="3" creationId="{0DB17AC7-3DDB-445B-B12E-13742A848B61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16.136" v="160"/>
          <pc:sldLayoutMkLst>
            <pc:docMk/>
            <pc:sldMasterMk cId="3593001564" sldId="2147483715"/>
            <pc:sldLayoutMk cId="3067152195" sldId="2147483714"/>
          </pc:sldLayoutMkLst>
          <pc:grpChg chg="add">
            <ac:chgData name="Beth Massi" userId="bd08b5aa-02b2-43fc-b15c-eeea7517ad71" providerId="ADAL" clId="{0A561C2B-4FEE-4D08-A7B0-AE208F688F47}" dt="2018-08-22T23:08:16.136" v="160"/>
            <ac:grpSpMkLst>
              <pc:docMk/>
              <pc:sldMasterMk cId="3593001564" sldId="2147483715"/>
              <pc:sldLayoutMk cId="3067152195" sldId="2147483714"/>
              <ac:grpSpMk id="4" creationId="{CDE476F8-3202-455E-A5A9-12A7BD05A45E}"/>
            </ac:grpSpMkLst>
          </pc:grpChg>
        </pc:sldLayoutChg>
        <pc:sldLayoutChg chg="addSp delSp">
          <pc:chgData name="Beth Massi" userId="bd08b5aa-02b2-43fc-b15c-eeea7517ad71" providerId="ADAL" clId="{0A561C2B-4FEE-4D08-A7B0-AE208F688F47}" dt="2018-08-22T22:42:07.498" v="5"/>
          <pc:sldLayoutMkLst>
            <pc:docMk/>
            <pc:sldMasterMk cId="3593001564" sldId="2147483715"/>
            <pc:sldLayoutMk cId="662093450" sldId="2147483716"/>
          </pc:sldLayoutMkLst>
          <pc:spChg chg="del">
            <ac:chgData name="Beth Massi" userId="bd08b5aa-02b2-43fc-b15c-eeea7517ad71" providerId="ADAL" clId="{0A561C2B-4FEE-4D08-A7B0-AE208F688F47}" dt="2018-08-22T22:42:00.655" v="3" actId="478"/>
            <ac:spMkLst>
              <pc:docMk/>
              <pc:sldMasterMk cId="3593001564" sldId="2147483715"/>
              <pc:sldLayoutMk cId="662093450" sldId="2147483716"/>
              <ac:spMk id="5" creationId="{72D58D4C-8C36-4E83-A6D0-5CCDE628C6A1}"/>
            </ac:spMkLst>
          </pc:spChg>
          <pc:spChg chg="del">
            <ac:chgData name="Beth Massi" userId="bd08b5aa-02b2-43fc-b15c-eeea7517ad71" providerId="ADAL" clId="{0A561C2B-4FEE-4D08-A7B0-AE208F688F47}" dt="2018-08-22T22:42:04.838" v="4" actId="478"/>
            <ac:spMkLst>
              <pc:docMk/>
              <pc:sldMasterMk cId="3593001564" sldId="2147483715"/>
              <pc:sldLayoutMk cId="662093450" sldId="2147483716"/>
              <ac:spMk id="6" creationId="{59D84138-C5D8-434E-B158-149140D533BE}"/>
            </ac:spMkLst>
          </pc:spChg>
          <pc:picChg chg="add">
            <ac:chgData name="Beth Massi" userId="bd08b5aa-02b2-43fc-b15c-eeea7517ad71" providerId="ADAL" clId="{0A561C2B-4FEE-4D08-A7B0-AE208F688F47}" dt="2018-08-22T22:42:07.498" v="5"/>
            <ac:picMkLst>
              <pc:docMk/>
              <pc:sldMasterMk cId="3593001564" sldId="2147483715"/>
              <pc:sldLayoutMk cId="662093450" sldId="2147483716"/>
              <ac:picMk id="7" creationId="{ED0A4477-3871-4DF2-9A11-758395CBB30F}"/>
            </ac:picMkLst>
          </pc:picChg>
        </pc:sldLayoutChg>
        <pc:sldLayoutChg chg="addSp delSp modSp">
          <pc:chgData name="Beth Massi" userId="bd08b5aa-02b2-43fc-b15c-eeea7517ad71" providerId="ADAL" clId="{0A561C2B-4FEE-4D08-A7B0-AE208F688F47}" dt="2018-08-22T23:02:21.838" v="130"/>
          <pc:sldLayoutMkLst>
            <pc:docMk/>
            <pc:sldMasterMk cId="3593001564" sldId="2147483715"/>
            <pc:sldLayoutMk cId="2853996036" sldId="2147483717"/>
          </pc:sldLayoutMkLst>
          <pc:spChg chg="mod ord">
            <ac:chgData name="Beth Massi" userId="bd08b5aa-02b2-43fc-b15c-eeea7517ad71" providerId="ADAL" clId="{0A561C2B-4FEE-4D08-A7B0-AE208F688F47}" dt="2018-08-22T22:49:23.310" v="31" actId="1076"/>
            <ac:spMkLst>
              <pc:docMk/>
              <pc:sldMasterMk cId="3593001564" sldId="2147483715"/>
              <pc:sldLayoutMk cId="2853996036" sldId="2147483717"/>
              <ac:spMk id="13" creationId="{00000000-0000-0000-0000-000000000000}"/>
            </ac:spMkLst>
          </pc:spChg>
          <pc:spChg chg="mod ord">
            <ac:chgData name="Beth Massi" userId="bd08b5aa-02b2-43fc-b15c-eeea7517ad71" providerId="ADAL" clId="{0A561C2B-4FEE-4D08-A7B0-AE208F688F47}" dt="2018-08-22T22:49:29.906" v="33" actId="1076"/>
            <ac:spMkLst>
              <pc:docMk/>
              <pc:sldMasterMk cId="3593001564" sldId="2147483715"/>
              <pc:sldLayoutMk cId="2853996036" sldId="2147483717"/>
              <ac:spMk id="14" creationId="{00000000-0000-0000-0000-000000000000}"/>
            </ac:spMkLst>
          </pc:spChg>
          <pc:spChg chg="add mod ord">
            <ac:chgData name="Beth Massi" userId="bd08b5aa-02b2-43fc-b15c-eeea7517ad71" providerId="ADAL" clId="{0A561C2B-4FEE-4D08-A7B0-AE208F688F47}" dt="2018-08-22T23:00:44.840" v="87" actId="16037"/>
            <ac:spMkLst>
              <pc:docMk/>
              <pc:sldMasterMk cId="3593001564" sldId="2147483715"/>
              <pc:sldLayoutMk cId="2853996036" sldId="2147483717"/>
              <ac:spMk id="18" creationId="{00414B93-1C7A-463B-94D3-C75120E48B38}"/>
            </ac:spMkLst>
          </pc:spChg>
          <pc:grpChg chg="del">
            <ac:chgData name="Beth Massi" userId="bd08b5aa-02b2-43fc-b15c-eeea7517ad71" providerId="ADAL" clId="{0A561C2B-4FEE-4D08-A7B0-AE208F688F47}" dt="2018-08-22T17:35:38.986" v="0" actId="478"/>
            <ac:grpSpMkLst>
              <pc:docMk/>
              <pc:sldMasterMk cId="3593001564" sldId="2147483715"/>
              <pc:sldLayoutMk cId="2853996036" sldId="2147483717"/>
              <ac:grpSpMk id="3" creationId="{3AAD6D8B-19E8-4D03-AF4A-2ECBD7219199}"/>
            </ac:grpSpMkLst>
          </pc:grpChg>
          <pc:picChg chg="add del mod">
            <ac:chgData name="Beth Massi" userId="bd08b5aa-02b2-43fc-b15c-eeea7517ad71" providerId="ADAL" clId="{0A561C2B-4FEE-4D08-A7B0-AE208F688F47}" dt="2018-08-22T22:41:56.858" v="2"/>
            <ac:picMkLst>
              <pc:docMk/>
              <pc:sldMasterMk cId="3593001564" sldId="2147483715"/>
              <pc:sldLayoutMk cId="2853996036" sldId="2147483717"/>
              <ac:picMk id="6" creationId="{FCF5FA64-1A1A-4A37-A7D3-E29FEAC71421}"/>
            </ac:picMkLst>
          </pc:picChg>
          <pc:picChg chg="add mod">
            <ac:chgData name="Beth Massi" userId="bd08b5aa-02b2-43fc-b15c-eeea7517ad71" providerId="ADAL" clId="{0A561C2B-4FEE-4D08-A7B0-AE208F688F47}" dt="2018-08-22T23:01:56.056" v="115" actId="1076"/>
            <ac:picMkLst>
              <pc:docMk/>
              <pc:sldMasterMk cId="3593001564" sldId="2147483715"/>
              <pc:sldLayoutMk cId="2853996036" sldId="2147483717"/>
              <ac:picMk id="7" creationId="{0EDE7E98-2515-4CF5-A7F5-85F9915B5AC4}"/>
            </ac:picMkLst>
          </pc:picChg>
          <pc:picChg chg="add del">
            <ac:chgData name="Beth Massi" userId="bd08b5aa-02b2-43fc-b15c-eeea7517ad71" providerId="ADAL" clId="{0A561C2B-4FEE-4D08-A7B0-AE208F688F47}" dt="2018-08-22T22:45:05.950" v="10" actId="478"/>
            <ac:picMkLst>
              <pc:docMk/>
              <pc:sldMasterMk cId="3593001564" sldId="2147483715"/>
              <pc:sldLayoutMk cId="2853996036" sldId="2147483717"/>
              <ac:picMk id="8" creationId="{64F42A12-1CA2-42F6-B5C9-1E288DE5DB10}"/>
            </ac:picMkLst>
          </pc:picChg>
          <pc:picChg chg="add del">
            <ac:chgData name="Beth Massi" userId="bd08b5aa-02b2-43fc-b15c-eeea7517ad71" providerId="ADAL" clId="{0A561C2B-4FEE-4D08-A7B0-AE208F688F47}" dt="2018-08-22T22:45:27.732" v="12" actId="478"/>
            <ac:picMkLst>
              <pc:docMk/>
              <pc:sldMasterMk cId="3593001564" sldId="2147483715"/>
              <pc:sldLayoutMk cId="2853996036" sldId="2147483717"/>
              <ac:picMk id="9" creationId="{E797A274-18A7-49D0-BAA1-2A11CD2FC4DA}"/>
            </ac:picMkLst>
          </pc:picChg>
          <pc:picChg chg="add ord">
            <ac:chgData name="Beth Massi" userId="bd08b5aa-02b2-43fc-b15c-eeea7517ad71" providerId="ADAL" clId="{0A561C2B-4FEE-4D08-A7B0-AE208F688F47}" dt="2018-08-22T22:59:26.371" v="84" actId="167"/>
            <ac:picMkLst>
              <pc:docMk/>
              <pc:sldMasterMk cId="3593001564" sldId="2147483715"/>
              <pc:sldLayoutMk cId="2853996036" sldId="2147483717"/>
              <ac:picMk id="10" creationId="{9E39216E-F59B-4BC9-B7CE-10A9447E2059}"/>
            </ac:picMkLst>
          </pc:picChg>
          <pc:picChg chg="add ord">
            <ac:chgData name="Beth Massi" userId="bd08b5aa-02b2-43fc-b15c-eeea7517ad71" providerId="ADAL" clId="{0A561C2B-4FEE-4D08-A7B0-AE208F688F47}" dt="2018-08-22T22:59:29.121" v="85" actId="167"/>
            <ac:picMkLst>
              <pc:docMk/>
              <pc:sldMasterMk cId="3593001564" sldId="2147483715"/>
              <pc:sldLayoutMk cId="2853996036" sldId="2147483717"/>
              <ac:picMk id="11" creationId="{279FFEB9-2BE6-4DB6-8DCA-DBA500633B62}"/>
            </ac:picMkLst>
          </pc:picChg>
          <pc:picChg chg="add del mod ord">
            <ac:chgData name="Beth Massi" userId="bd08b5aa-02b2-43fc-b15c-eeea7517ad71" providerId="ADAL" clId="{0A561C2B-4FEE-4D08-A7B0-AE208F688F47}" dt="2018-08-22T22:59:08.496" v="81" actId="478"/>
            <ac:picMkLst>
              <pc:docMk/>
              <pc:sldMasterMk cId="3593001564" sldId="2147483715"/>
              <pc:sldLayoutMk cId="2853996036" sldId="2147483717"/>
              <ac:picMk id="12" creationId="{3E69F92E-205B-4CCB-B646-2E21CFDC4A54}"/>
            </ac:picMkLst>
          </pc:picChg>
          <pc:picChg chg="add mod">
            <ac:chgData name="Beth Massi" userId="bd08b5aa-02b2-43fc-b15c-eeea7517ad71" providerId="ADAL" clId="{0A561C2B-4FEE-4D08-A7B0-AE208F688F47}" dt="2018-08-22T23:02:09.434" v="129" actId="1038"/>
            <ac:picMkLst>
              <pc:docMk/>
              <pc:sldMasterMk cId="3593001564" sldId="2147483715"/>
              <pc:sldLayoutMk cId="2853996036" sldId="2147483717"/>
              <ac:picMk id="15" creationId="{7419D4D3-1264-4226-98C4-F3F8AF090AD0}"/>
            </ac:picMkLst>
          </pc:picChg>
          <pc:picChg chg="add del mod">
            <ac:chgData name="Beth Massi" userId="bd08b5aa-02b2-43fc-b15c-eeea7517ad71" providerId="ADAL" clId="{0A561C2B-4FEE-4D08-A7B0-AE208F688F47}" dt="2018-08-22T23:02:21.838" v="130"/>
            <ac:picMkLst>
              <pc:docMk/>
              <pc:sldMasterMk cId="3593001564" sldId="2147483715"/>
              <pc:sldLayoutMk cId="2853996036" sldId="2147483717"/>
              <ac:picMk id="17" creationId="{1B7673C9-AD82-44BA-9F2F-847949C1E137}"/>
            </ac:picMkLst>
          </pc:picChg>
        </pc:sldLayoutChg>
        <pc:sldLayoutChg chg="addSp modSp">
          <pc:chgData name="Beth Massi" userId="bd08b5aa-02b2-43fc-b15c-eeea7517ad71" providerId="ADAL" clId="{0A561C2B-4FEE-4D08-A7B0-AE208F688F47}" dt="2018-08-22T23:07:30.465" v="156" actId="164"/>
          <pc:sldLayoutMkLst>
            <pc:docMk/>
            <pc:sldMasterMk cId="3593001564" sldId="2147483715"/>
            <pc:sldLayoutMk cId="2392660060" sldId="2147483718"/>
          </pc:sldLayoutMkLst>
          <pc:grpChg chg="add mod">
            <ac:chgData name="Beth Massi" userId="bd08b5aa-02b2-43fc-b15c-eeea7517ad71" providerId="ADAL" clId="{0A561C2B-4FEE-4D08-A7B0-AE208F688F47}" dt="2018-08-22T23:07:30.465" v="156" actId="164"/>
            <ac:grpSpMkLst>
              <pc:docMk/>
              <pc:sldMasterMk cId="3593001564" sldId="2147483715"/>
              <pc:sldLayoutMk cId="2392660060" sldId="2147483718"/>
              <ac:grpSpMk id="2" creationId="{25026E39-F3F6-4370-872F-DB51A116C464}"/>
            </ac:grpSpMkLst>
          </pc:grpChg>
          <pc:picChg chg="add mod">
            <ac:chgData name="Beth Massi" userId="bd08b5aa-02b2-43fc-b15c-eeea7517ad71" providerId="ADAL" clId="{0A561C2B-4FEE-4D08-A7B0-AE208F688F47}" dt="2018-08-22T23:07:30.465" v="156" actId="164"/>
            <ac:picMkLst>
              <pc:docMk/>
              <pc:sldMasterMk cId="3593001564" sldId="2147483715"/>
              <pc:sldLayoutMk cId="2392660060" sldId="2147483718"/>
              <ac:picMk id="5" creationId="{373B7F5B-B5C7-4AE8-962E-C131CC184BDA}"/>
            </ac:picMkLst>
          </pc:picChg>
          <pc:picChg chg="add mod">
            <ac:chgData name="Beth Massi" userId="bd08b5aa-02b2-43fc-b15c-eeea7517ad71" providerId="ADAL" clId="{0A561C2B-4FEE-4D08-A7B0-AE208F688F47}" dt="2018-08-22T23:07:30.465" v="156" actId="164"/>
            <ac:picMkLst>
              <pc:docMk/>
              <pc:sldMasterMk cId="3593001564" sldId="2147483715"/>
              <pc:sldLayoutMk cId="2392660060" sldId="2147483718"/>
              <ac:picMk id="7" creationId="{0B0B979A-F2FE-4510-B2F2-A29CF887A547}"/>
            </ac:picMkLst>
          </pc:picChg>
        </pc:sldLayoutChg>
        <pc:sldLayoutChg chg="addSp">
          <pc:chgData name="Beth Massi" userId="bd08b5aa-02b2-43fc-b15c-eeea7517ad71" providerId="ADAL" clId="{0A561C2B-4FEE-4D08-A7B0-AE208F688F47}" dt="2018-08-22T23:08:00.340" v="157"/>
          <pc:sldLayoutMkLst>
            <pc:docMk/>
            <pc:sldMasterMk cId="3593001564" sldId="2147483715"/>
            <pc:sldLayoutMk cId="1837097640" sldId="2147483719"/>
          </pc:sldLayoutMkLst>
          <pc:grpChg chg="add">
            <ac:chgData name="Beth Massi" userId="bd08b5aa-02b2-43fc-b15c-eeea7517ad71" providerId="ADAL" clId="{0A561C2B-4FEE-4D08-A7B0-AE208F688F47}" dt="2018-08-22T23:08:00.340" v="157"/>
            <ac:grpSpMkLst>
              <pc:docMk/>
              <pc:sldMasterMk cId="3593001564" sldId="2147483715"/>
              <pc:sldLayoutMk cId="1837097640" sldId="2147483719"/>
              <ac:grpSpMk id="6" creationId="{3F8A6C2C-5B06-40D9-A918-8F0304E8B4DB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03.340" v="158"/>
          <pc:sldLayoutMkLst>
            <pc:docMk/>
            <pc:sldMasterMk cId="3593001564" sldId="2147483715"/>
            <pc:sldLayoutMk cId="708363250" sldId="2147483720"/>
          </pc:sldLayoutMkLst>
          <pc:grpChg chg="add">
            <ac:chgData name="Beth Massi" userId="bd08b5aa-02b2-43fc-b15c-eeea7517ad71" providerId="ADAL" clId="{0A561C2B-4FEE-4D08-A7B0-AE208F688F47}" dt="2018-08-22T23:08:03.340" v="158"/>
            <ac:grpSpMkLst>
              <pc:docMk/>
              <pc:sldMasterMk cId="3593001564" sldId="2147483715"/>
              <pc:sldLayoutMk cId="708363250" sldId="2147483720"/>
              <ac:grpSpMk id="3" creationId="{2BC7B2AD-8F10-45F8-AFF0-5A1C54B5FBBD}"/>
            </ac:grpSpMkLst>
          </pc:grpChg>
        </pc:sldLayoutChg>
        <pc:sldLayoutChg chg="addSp delSp modSp setBg">
          <pc:chgData name="Beth Massi" userId="bd08b5aa-02b2-43fc-b15c-eeea7517ad71" providerId="ADAL" clId="{0A561C2B-4FEE-4D08-A7B0-AE208F688F47}" dt="2018-08-22T23:08:57.968" v="168"/>
          <pc:sldLayoutMkLst>
            <pc:docMk/>
            <pc:sldMasterMk cId="3593001564" sldId="2147483715"/>
            <pc:sldLayoutMk cId="319995281" sldId="2147483722"/>
          </pc:sldLayoutMkLst>
          <pc:grpChg chg="add del">
            <ac:chgData name="Beth Massi" userId="bd08b5aa-02b2-43fc-b15c-eeea7517ad71" providerId="ADAL" clId="{0A561C2B-4FEE-4D08-A7B0-AE208F688F47}" dt="2018-08-22T22:55:58.825" v="69" actId="478"/>
            <ac:grpSpMkLst>
              <pc:docMk/>
              <pc:sldMasterMk cId="3593001564" sldId="2147483715"/>
              <pc:sldLayoutMk cId="319995281" sldId="2147483722"/>
              <ac:grpSpMk id="5" creationId="{90EF4A5C-345F-488C-AC5E-0AF3B8376036}"/>
            </ac:grpSpMkLst>
          </pc:grpChg>
          <pc:grpChg chg="add">
            <ac:chgData name="Beth Massi" userId="bd08b5aa-02b2-43fc-b15c-eeea7517ad71" providerId="ADAL" clId="{0A561C2B-4FEE-4D08-A7B0-AE208F688F47}" dt="2018-08-22T23:08:57.968" v="168"/>
            <ac:grpSpMkLst>
              <pc:docMk/>
              <pc:sldMasterMk cId="3593001564" sldId="2147483715"/>
              <pc:sldLayoutMk cId="319995281" sldId="2147483722"/>
              <ac:grpSpMk id="11" creationId="{1D467257-5022-4D1F-B0B2-9C7A91288EE4}"/>
            </ac:grpSpMkLst>
          </pc:grpChg>
          <pc:picChg chg="add mod ord">
            <ac:chgData name="Beth Massi" userId="bd08b5aa-02b2-43fc-b15c-eeea7517ad71" providerId="ADAL" clId="{0A561C2B-4FEE-4D08-A7B0-AE208F688F47}" dt="2018-08-22T22:57:09.403" v="73"/>
            <ac:picMkLst>
              <pc:docMk/>
              <pc:sldMasterMk cId="3593001564" sldId="2147483715"/>
              <pc:sldLayoutMk cId="319995281" sldId="2147483722"/>
              <ac:picMk id="2" creationId="{5E0A57BE-82BA-4DCD-B0B6-AC816A5C5DB7}"/>
            </ac:picMkLst>
          </pc:picChg>
          <pc:picChg chg="add del">
            <ac:chgData name="Beth Massi" userId="bd08b5aa-02b2-43fc-b15c-eeea7517ad71" providerId="ADAL" clId="{0A561C2B-4FEE-4D08-A7B0-AE208F688F47}" dt="2018-08-22T23:08:51.433" v="167" actId="478"/>
            <ac:picMkLst>
              <pc:docMk/>
              <pc:sldMasterMk cId="3593001564" sldId="2147483715"/>
              <pc:sldLayoutMk cId="319995281" sldId="2147483722"/>
              <ac:picMk id="9" creationId="{B0B5AACA-DC11-4637-98FE-86C1BE7B9DF1}"/>
            </ac:picMkLst>
          </pc:picChg>
          <pc:picChg chg="add del mod">
            <ac:chgData name="Beth Massi" userId="bd08b5aa-02b2-43fc-b15c-eeea7517ad71" providerId="ADAL" clId="{0A561C2B-4FEE-4D08-A7B0-AE208F688F47}" dt="2018-08-22T23:08:50.665" v="166" actId="478"/>
            <ac:picMkLst>
              <pc:docMk/>
              <pc:sldMasterMk cId="3593001564" sldId="2147483715"/>
              <pc:sldLayoutMk cId="319995281" sldId="2147483722"/>
              <ac:picMk id="10" creationId="{22ED55EE-6A58-47EF-83A4-98D5AC8A3DEF}"/>
            </ac:picMkLst>
          </pc:picChg>
        </pc:sldLayoutChg>
        <pc:sldLayoutChg chg="addSp setBg">
          <pc:chgData name="Beth Massi" userId="bd08b5aa-02b2-43fc-b15c-eeea7517ad71" providerId="ADAL" clId="{0A561C2B-4FEE-4D08-A7B0-AE208F688F47}" dt="2018-08-22T23:09:04.823" v="169"/>
          <pc:sldLayoutMkLst>
            <pc:docMk/>
            <pc:sldMasterMk cId="3593001564" sldId="2147483715"/>
            <pc:sldLayoutMk cId="630453001" sldId="2147483723"/>
          </pc:sldLayoutMkLst>
          <pc:grpChg chg="add">
            <ac:chgData name="Beth Massi" userId="bd08b5aa-02b2-43fc-b15c-eeea7517ad71" providerId="ADAL" clId="{0A561C2B-4FEE-4D08-A7B0-AE208F688F47}" dt="2018-08-22T23:09:04.823" v="169"/>
            <ac:grpSpMkLst>
              <pc:docMk/>
              <pc:sldMasterMk cId="3593001564" sldId="2147483715"/>
              <pc:sldLayoutMk cId="630453001" sldId="2147483723"/>
              <ac:grpSpMk id="10" creationId="{B9AD06D6-106C-48C4-943A-D2AFED171FBC}"/>
            </ac:grpSpMkLst>
          </pc:grpChg>
          <pc:picChg chg="add">
            <ac:chgData name="Beth Massi" userId="bd08b5aa-02b2-43fc-b15c-eeea7517ad71" providerId="ADAL" clId="{0A561C2B-4FEE-4D08-A7B0-AE208F688F47}" dt="2018-08-22T22:56:43.590" v="71"/>
            <ac:picMkLst>
              <pc:docMk/>
              <pc:sldMasterMk cId="3593001564" sldId="2147483715"/>
              <pc:sldLayoutMk cId="630453001" sldId="2147483723"/>
              <ac:picMk id="3" creationId="{01202919-2AB2-4208-B4CC-1AAF68D6BF31}"/>
            </ac:picMkLst>
          </pc:picChg>
        </pc:sldLayoutChg>
        <pc:sldLayoutChg chg="addSp modSp setBg">
          <pc:chgData name="Beth Massi" userId="bd08b5aa-02b2-43fc-b15c-eeea7517ad71" providerId="ADAL" clId="{0A561C2B-4FEE-4D08-A7B0-AE208F688F47}" dt="2018-08-22T23:09:08.761" v="170"/>
          <pc:sldLayoutMkLst>
            <pc:docMk/>
            <pc:sldMasterMk cId="3593001564" sldId="2147483715"/>
            <pc:sldLayoutMk cId="957321703" sldId="2147483725"/>
          </pc:sldLayoutMkLst>
          <pc:spChg chg="mod">
            <ac:chgData name="Beth Massi" userId="bd08b5aa-02b2-43fc-b15c-eeea7517ad71" providerId="ADAL" clId="{0A561C2B-4FEE-4D08-A7B0-AE208F688F47}" dt="2018-08-22T22:58:12.123" v="78" actId="207"/>
            <ac:spMkLst>
              <pc:docMk/>
              <pc:sldMasterMk cId="3593001564" sldId="2147483715"/>
              <pc:sldLayoutMk cId="957321703" sldId="2147483725"/>
              <ac:spMk id="3" creationId="{00000000-0000-0000-0000-000000000000}"/>
            </ac:spMkLst>
          </pc:spChg>
          <pc:grpChg chg="add">
            <ac:chgData name="Beth Massi" userId="bd08b5aa-02b2-43fc-b15c-eeea7517ad71" providerId="ADAL" clId="{0A561C2B-4FEE-4D08-A7B0-AE208F688F47}" dt="2018-08-22T23:09:08.761" v="170"/>
            <ac:grpSpMkLst>
              <pc:docMk/>
              <pc:sldMasterMk cId="3593001564" sldId="2147483715"/>
              <pc:sldLayoutMk cId="957321703" sldId="2147483725"/>
              <ac:grpSpMk id="6" creationId="{6950C65B-AB13-425C-AFDF-B08BBA7C2EBF}"/>
            </ac:grpSpMkLst>
          </pc:grpChg>
          <pc:picChg chg="add mod ord">
            <ac:chgData name="Beth Massi" userId="bd08b5aa-02b2-43fc-b15c-eeea7517ad71" providerId="ADAL" clId="{0A561C2B-4FEE-4D08-A7B0-AE208F688F47}" dt="2018-08-22T22:57:38.904" v="77"/>
            <ac:picMkLst>
              <pc:docMk/>
              <pc:sldMasterMk cId="3593001564" sldId="2147483715"/>
              <pc:sldLayoutMk cId="957321703" sldId="2147483725"/>
              <ac:picMk id="2" creationId="{344B1990-E922-475D-BDA2-9E23A047A14F}"/>
            </ac:picMkLst>
          </pc:picChg>
        </pc:sldLayoutChg>
        <pc:sldLayoutChg chg="addSp modSp">
          <pc:chgData name="Beth Massi" userId="bd08b5aa-02b2-43fc-b15c-eeea7517ad71" providerId="ADAL" clId="{0A561C2B-4FEE-4D08-A7B0-AE208F688F47}" dt="2018-08-22T23:11:53.022" v="199" actId="207"/>
          <pc:sldLayoutMkLst>
            <pc:docMk/>
            <pc:sldMasterMk cId="3593001564" sldId="2147483715"/>
            <pc:sldLayoutMk cId="1926334072" sldId="2147483726"/>
          </pc:sldLayoutMkLst>
          <pc:grpChg chg="add">
            <ac:chgData name="Beth Massi" userId="bd08b5aa-02b2-43fc-b15c-eeea7517ad71" providerId="ADAL" clId="{0A561C2B-4FEE-4D08-A7B0-AE208F688F47}" dt="2018-08-22T23:11:36.383" v="198"/>
            <ac:grpSpMkLst>
              <pc:docMk/>
              <pc:sldMasterMk cId="3593001564" sldId="2147483715"/>
              <pc:sldLayoutMk cId="1926334072" sldId="2147483726"/>
              <ac:grpSpMk id="2" creationId="{6BACD64E-7B30-4BDF-ABF7-F803B1083F61}"/>
            </ac:grpSpMkLst>
          </pc:grpChg>
          <pc:picChg chg="mod">
            <ac:chgData name="Beth Massi" userId="bd08b5aa-02b2-43fc-b15c-eeea7517ad71" providerId="ADAL" clId="{0A561C2B-4FEE-4D08-A7B0-AE208F688F47}" dt="2018-08-22T23:11:53.022" v="199" actId="207"/>
            <ac:picMkLst>
              <pc:docMk/>
              <pc:sldMasterMk cId="3593001564" sldId="2147483715"/>
              <pc:sldLayoutMk cId="1926334072" sldId="2147483726"/>
              <ac:picMk id="4" creationId="{9DC82A8E-25BA-42E9-A135-BF4F0C9994F4}"/>
            </ac:picMkLst>
          </pc:picChg>
        </pc:sldLayoutChg>
        <pc:sldLayoutChg chg="addSp delSp modSp">
          <pc:chgData name="Beth Massi" userId="bd08b5aa-02b2-43fc-b15c-eeea7517ad71" providerId="ADAL" clId="{0A561C2B-4FEE-4D08-A7B0-AE208F688F47}" dt="2018-08-22T23:12:00.199" v="200"/>
          <pc:sldLayoutMkLst>
            <pc:docMk/>
            <pc:sldMasterMk cId="3593001564" sldId="2147483715"/>
            <pc:sldLayoutMk cId="408960744" sldId="2147483728"/>
          </pc:sldLayoutMkLst>
          <pc:spChg chg="add del mod">
            <ac:chgData name="Beth Massi" userId="bd08b5aa-02b2-43fc-b15c-eeea7517ad71" providerId="ADAL" clId="{0A561C2B-4FEE-4D08-A7B0-AE208F688F47}" dt="2018-08-22T23:11:19.855" v="197"/>
            <ac:spMkLst>
              <pc:docMk/>
              <pc:sldMasterMk cId="3593001564" sldId="2147483715"/>
              <pc:sldLayoutMk cId="408960744" sldId="2147483728"/>
              <ac:spMk id="3" creationId="{0F56B7CE-B65D-49C4-8498-CAAD9131EA9D}"/>
            </ac:spMkLst>
          </pc:spChg>
          <pc:grpChg chg="add del">
            <ac:chgData name="Beth Massi" userId="bd08b5aa-02b2-43fc-b15c-eeea7517ad71" providerId="ADAL" clId="{0A561C2B-4FEE-4D08-A7B0-AE208F688F47}" dt="2018-08-22T23:11:19.840" v="195" actId="478"/>
            <ac:grpSpMkLst>
              <pc:docMk/>
              <pc:sldMasterMk cId="3593001564" sldId="2147483715"/>
              <pc:sldLayoutMk cId="408960744" sldId="2147483728"/>
              <ac:grpSpMk id="5" creationId="{9AC73E29-F838-43E9-83D2-03313CC5128A}"/>
            </ac:grpSpMkLst>
          </pc:grpChg>
          <pc:grpChg chg="add">
            <ac:chgData name="Beth Massi" userId="bd08b5aa-02b2-43fc-b15c-eeea7517ad71" providerId="ADAL" clId="{0A561C2B-4FEE-4D08-A7B0-AE208F688F47}" dt="2018-08-22T23:12:00.199" v="200"/>
            <ac:grpSpMkLst>
              <pc:docMk/>
              <pc:sldMasterMk cId="3593001564" sldId="2147483715"/>
              <pc:sldLayoutMk cId="408960744" sldId="2147483728"/>
              <ac:grpSpMk id="10" creationId="{8BD419A9-3976-4DF8-9145-60230B9FFB3C}"/>
            </ac:grpSpMkLst>
          </pc:grpChg>
          <pc:picChg chg="add">
            <ac:chgData name="Beth Massi" userId="bd08b5aa-02b2-43fc-b15c-eeea7517ad71" providerId="ADAL" clId="{0A561C2B-4FEE-4D08-A7B0-AE208F688F47}" dt="2018-08-22T22:58:40.928" v="80"/>
            <ac:picMkLst>
              <pc:docMk/>
              <pc:sldMasterMk cId="3593001564" sldId="2147483715"/>
              <pc:sldLayoutMk cId="408960744" sldId="2147483728"/>
              <ac:picMk id="2" creationId="{BB4BD62E-DE50-443B-986C-2AABE50DB880}"/>
            </ac:picMkLst>
          </pc:picChg>
          <pc:picChg chg="del">
            <ac:chgData name="Beth Massi" userId="bd08b5aa-02b2-43fc-b15c-eeea7517ad71" providerId="ADAL" clId="{0A561C2B-4FEE-4D08-A7B0-AE208F688F47}" dt="2018-08-22T22:58:39.215" v="79" actId="478"/>
            <ac:picMkLst>
              <pc:docMk/>
              <pc:sldMasterMk cId="3593001564" sldId="2147483715"/>
              <pc:sldLayoutMk cId="408960744" sldId="2147483728"/>
              <ac:picMk id="6" creationId="{00000000-0000-0000-0000-000000000000}"/>
            </ac:picMkLst>
          </pc:picChg>
        </pc:sldLayoutChg>
        <pc:sldLayoutChg chg="addSp">
          <pc:chgData name="Beth Massi" userId="bd08b5aa-02b2-43fc-b15c-eeea7517ad71" providerId="ADAL" clId="{0A561C2B-4FEE-4D08-A7B0-AE208F688F47}" dt="2018-08-22T23:08:19.277" v="161"/>
          <pc:sldLayoutMkLst>
            <pc:docMk/>
            <pc:sldMasterMk cId="3593001564" sldId="2147483715"/>
            <pc:sldLayoutMk cId="227341295" sldId="2147483752"/>
          </pc:sldLayoutMkLst>
          <pc:grpChg chg="add">
            <ac:chgData name="Beth Massi" userId="bd08b5aa-02b2-43fc-b15c-eeea7517ad71" providerId="ADAL" clId="{0A561C2B-4FEE-4D08-A7B0-AE208F688F47}" dt="2018-08-22T23:08:19.277" v="161"/>
            <ac:grpSpMkLst>
              <pc:docMk/>
              <pc:sldMasterMk cId="3593001564" sldId="2147483715"/>
              <pc:sldLayoutMk cId="227341295" sldId="2147483752"/>
              <ac:grpSpMk id="7" creationId="{93C1D21A-13FA-4921-8587-2676E9000AD2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21.996" v="162"/>
          <pc:sldLayoutMkLst>
            <pc:docMk/>
            <pc:sldMasterMk cId="3593001564" sldId="2147483715"/>
            <pc:sldLayoutMk cId="4149648272" sldId="2147483753"/>
          </pc:sldLayoutMkLst>
          <pc:grpChg chg="add">
            <ac:chgData name="Beth Massi" userId="bd08b5aa-02b2-43fc-b15c-eeea7517ad71" providerId="ADAL" clId="{0A561C2B-4FEE-4D08-A7B0-AE208F688F47}" dt="2018-08-22T23:08:21.996" v="162"/>
            <ac:grpSpMkLst>
              <pc:docMk/>
              <pc:sldMasterMk cId="3593001564" sldId="2147483715"/>
              <pc:sldLayoutMk cId="4149648272" sldId="2147483753"/>
              <ac:grpSpMk id="4" creationId="{BE68560B-FABA-46FC-9E46-CDAB6A110710}"/>
            </ac:grpSpMkLst>
          </pc:grpChg>
        </pc:sldLayoutChg>
        <pc:sldLayoutChg chg="addSp">
          <pc:chgData name="Beth Massi" userId="bd08b5aa-02b2-43fc-b15c-eeea7517ad71" providerId="ADAL" clId="{0A561C2B-4FEE-4D08-A7B0-AE208F688F47}" dt="2018-08-22T23:08:25.386" v="163"/>
          <pc:sldLayoutMkLst>
            <pc:docMk/>
            <pc:sldMasterMk cId="3593001564" sldId="2147483715"/>
            <pc:sldLayoutMk cId="570410028" sldId="2147483754"/>
          </pc:sldLayoutMkLst>
          <pc:grpChg chg="add">
            <ac:chgData name="Beth Massi" userId="bd08b5aa-02b2-43fc-b15c-eeea7517ad71" providerId="ADAL" clId="{0A561C2B-4FEE-4D08-A7B0-AE208F688F47}" dt="2018-08-22T23:08:25.386" v="163"/>
            <ac:grpSpMkLst>
              <pc:docMk/>
              <pc:sldMasterMk cId="3593001564" sldId="2147483715"/>
              <pc:sldLayoutMk cId="570410028" sldId="2147483754"/>
              <ac:grpSpMk id="2" creationId="{B92C0DE0-809E-480D-A302-52199EA4E01D}"/>
            </ac:grpSpMkLst>
          </pc:grpChg>
        </pc:sldLayoutChg>
      </pc:sldMaster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29:32.76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44:57.53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4493,'5168'-4493,"-5289"4598,111-96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45:43.26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1,'4124'4084,"-4105"-4065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2T01:15:49.771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0,'0'3344,"0"-3325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1:46.91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5969,'7379'-5959,"-7367"5949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2:54.28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1,'3519'1566,"-3486"-1551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3:50.43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3553 0,'-3536'1649,"3519"-1641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4:23.48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5031 0,'-5009'4355,"4987"-4337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4:49.57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0,'3826'3809,"-3808"-3790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36:20.51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1 298,'1486'-289,"-1442"281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43:59.37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0,'1892'1568,"-1875"-1554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9-11T21:44:19.26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2192 1,'-2179'2256,"2166"-2243</inkml:trace>
</inkml:ink>
</file>

<file path=ppt/media/image10.svg>
</file>

<file path=ppt/media/image11.png>
</file>

<file path=ppt/media/image12.sv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9/13/2018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34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167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628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6627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347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839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8953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425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06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868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18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23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50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38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9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emf"/><Relationship Id="rId5" Type="http://schemas.openxmlformats.org/officeDocument/2006/relationships/image" Target="../media/image6.svg"/><Relationship Id="rId10" Type="http://schemas.openxmlformats.org/officeDocument/2006/relationships/image" Target="../media/image10.sv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3.svg"/><Relationship Id="rId7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2.sv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3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3.svg"/><Relationship Id="rId7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0A4477-3871-4DF2-9A11-758395CBB3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DE476F8-3202-455E-A5A9-12A7BD05A45E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253B176-78F6-4B3B-BFA1-2D5A8310F44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360A974D-3BFC-4EF7-9851-AC064B247D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3C1D21A-13FA-4921-8587-2676E9000AD2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1B6611E8-3581-489B-99BB-A28D1070497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863807A5-741F-4EF9-ADF0-D6CF1F16FCF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68560B-FABA-46FC-9E46-CDAB6A110710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1FEB46C-624E-4AAB-9EB9-FCE899FE26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2CA957AC-BF71-4947-B985-BA3A07E7D5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BD419A9-3976-4DF8-9145-60230B9FFB3C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141958B7-CE9C-4B67-A849-E0B8FF21C0C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D8E01EE3-1E92-417E-AC90-C15DFEF61D4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BACD64E-7B30-4BDF-ABF7-F803B1083F61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95DFAE61-01F8-4FDA-AD83-AEB7CFE0EA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9DC82A8E-25BA-42E9-A135-BF4F0C9994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92C0DE0-809E-480D-A302-52199EA4E01D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8F8F7AFC-92D9-46BF-8A25-AD8402D00C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0C0E3486-C341-499D-90C0-6A68CEE94F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419D4D3-1264-4226-98C4-F3F8AF090AD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858000" y="5497520"/>
            <a:ext cx="3213197" cy="38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026E39-F3F6-4370-872F-DB51A116C46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0B0B979A-F2FE-4510-B2F2-A29CF887A5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F8A6C2C-5B06-40D9-A918-8F0304E8B4DB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FB5C1E37-7655-4446-9EBC-E01AE514F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2F54BCBA-F990-40A0-A9AC-91C9518E84E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BC7B2AD-8F10-45F8-AFF0-5A1C54B5FBBD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E1CC39A0-ED90-447F-98FD-02E1C4E501C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36217F5-D827-449B-A9FE-684F2E9AE87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467257-5022-4D1F-B0B2-9C7A91288EE4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00EE183-EAAD-43DD-9F1B-6BE5EB5F2F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61179E32-2390-48A8-BF0B-A73B1A50C2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9AD06D6-106C-48C4-943A-D2AFED171FBC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39DB406-299D-4968-BFC9-8479320EA0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9020996D-F71B-4312-BFAE-07E65110E9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950C65B-AB13-425C-AFDF-B08BBA7C2EBF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52D4ADF9-6D79-44BD-B222-1A57417D81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1AE039C-CBC2-474F-BD4C-C8A097EEDE1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DB17AC7-3DDB-445B-B12E-13742A848B61}"/>
              </a:ext>
            </a:extLst>
          </p:cNvPr>
          <p:cNvGrpSpPr/>
          <p:nvPr userDrawn="1"/>
        </p:nvGrpSpPr>
        <p:grpSpPr>
          <a:xfrm>
            <a:off x="8748345" y="5922334"/>
            <a:ext cx="3378393" cy="899665"/>
            <a:chOff x="8748345" y="5922334"/>
            <a:chExt cx="3378393" cy="899665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B4C2BFBE-1ECD-4658-85A9-BDBB31E01D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5848A207-00F8-4421-AE71-CD44A954263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48345" y="6477933"/>
              <a:ext cx="2474643" cy="300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openclipart.org/detail/19337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openclipart.org/detail/19337" TargetMode="External"/><Relationship Id="rId5" Type="http://schemas.openxmlformats.org/officeDocument/2006/relationships/image" Target="../media/image34.png"/><Relationship Id="rId4" Type="http://schemas.openxmlformats.org/officeDocument/2006/relationships/hyperlink" Target="http://clipartcotttage.deviantart.com/art/speech-bubble-png-clipart-443941542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4.png"/><Relationship Id="rId18" Type="http://schemas.openxmlformats.org/officeDocument/2006/relationships/customXml" Target="../ink/ink8.xml"/><Relationship Id="rId26" Type="http://schemas.openxmlformats.org/officeDocument/2006/relationships/customXml" Target="../ink/ink12.xml"/><Relationship Id="rId3" Type="http://schemas.openxmlformats.org/officeDocument/2006/relationships/image" Target="../media/image19.png"/><Relationship Id="rId21" Type="http://schemas.openxmlformats.org/officeDocument/2006/relationships/image" Target="../media/image28.png"/><Relationship Id="rId7" Type="http://schemas.openxmlformats.org/officeDocument/2006/relationships/image" Target="../media/image21.png"/><Relationship Id="rId12" Type="http://schemas.openxmlformats.org/officeDocument/2006/relationships/customXml" Target="../ink/ink5.xml"/><Relationship Id="rId17" Type="http://schemas.openxmlformats.org/officeDocument/2006/relationships/image" Target="../media/image26.png"/><Relationship Id="rId25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6" Type="http://schemas.openxmlformats.org/officeDocument/2006/relationships/customXml" Target="../ink/ink7.xml"/><Relationship Id="rId20" Type="http://schemas.openxmlformats.org/officeDocument/2006/relationships/customXml" Target="../ink/ink9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.xml"/><Relationship Id="rId11" Type="http://schemas.openxmlformats.org/officeDocument/2006/relationships/image" Target="../media/image23.png"/><Relationship Id="rId24" Type="http://schemas.openxmlformats.org/officeDocument/2006/relationships/customXml" Target="../ink/ink11.xml"/><Relationship Id="rId5" Type="http://schemas.openxmlformats.org/officeDocument/2006/relationships/image" Target="../media/image20.png"/><Relationship Id="rId15" Type="http://schemas.openxmlformats.org/officeDocument/2006/relationships/image" Target="../media/image25.png"/><Relationship Id="rId23" Type="http://schemas.openxmlformats.org/officeDocument/2006/relationships/image" Target="../media/image29.png"/><Relationship Id="rId10" Type="http://schemas.openxmlformats.org/officeDocument/2006/relationships/customXml" Target="../ink/ink4.xml"/><Relationship Id="rId19" Type="http://schemas.openxmlformats.org/officeDocument/2006/relationships/image" Target="../media/image27.png"/><Relationship Id="rId4" Type="http://schemas.openxmlformats.org/officeDocument/2006/relationships/customXml" Target="../ink/ink1.xml"/><Relationship Id="rId9" Type="http://schemas.openxmlformats.org/officeDocument/2006/relationships/image" Target="../media/image22.png"/><Relationship Id="rId14" Type="http://schemas.openxmlformats.org/officeDocument/2006/relationships/customXml" Target="../ink/ink6.xml"/><Relationship Id="rId22" Type="http://schemas.openxmlformats.org/officeDocument/2006/relationships/customXml" Target="../ink/ink10.xml"/><Relationship Id="rId27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- Motors</a:t>
            </a:r>
          </a:p>
        </p:txBody>
      </p:sp>
    </p:spTree>
    <p:extLst>
      <p:ext uri="{BB962C8B-B14F-4D97-AF65-F5344CB8AC3E}">
        <p14:creationId xmlns:p14="http://schemas.microsoft.com/office/powerpoint/2010/main" val="200352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2A86B3-50DE-4C51-A539-453BDB974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326" y="1680447"/>
            <a:ext cx="10575347" cy="385016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A26DA1F-BA35-48C8-A688-5FB509C7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Button</a:t>
            </a:r>
          </a:p>
        </p:txBody>
      </p:sp>
      <p:sp>
        <p:nvSpPr>
          <p:cNvPr id="17" name="Callout: Bent Line 16">
            <a:extLst>
              <a:ext uri="{FF2B5EF4-FFF2-40B4-BE49-F238E27FC236}">
                <a16:creationId xmlns:a16="http://schemas.microsoft.com/office/drawing/2014/main" id="{1AA410B9-DC69-4321-81FA-C9D419D311C0}"/>
              </a:ext>
            </a:extLst>
          </p:cNvPr>
          <p:cNvSpPr/>
          <p:nvPr/>
        </p:nvSpPr>
        <p:spPr bwMode="auto">
          <a:xfrm>
            <a:off x="2866968" y="5126517"/>
            <a:ext cx="1403498" cy="627321"/>
          </a:xfrm>
          <a:prstGeom prst="borderCallout2">
            <a:avLst>
              <a:gd name="adj1" fmla="val 54266"/>
              <a:gd name="adj2" fmla="val 107129"/>
              <a:gd name="adj3" fmla="val 52879"/>
              <a:gd name="adj4" fmla="val 123450"/>
              <a:gd name="adj5" fmla="val -105720"/>
              <a:gd name="adj6" fmla="val 149769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3.3 V</a:t>
            </a: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B4F015F5-F4CC-4C9A-BEFC-FEE5A38FF7DB}"/>
              </a:ext>
            </a:extLst>
          </p:cNvPr>
          <p:cNvSpPr/>
          <p:nvPr/>
        </p:nvSpPr>
        <p:spPr bwMode="auto">
          <a:xfrm>
            <a:off x="7198039" y="959428"/>
            <a:ext cx="1527463" cy="633845"/>
          </a:xfrm>
          <a:prstGeom prst="borderCallout2">
            <a:avLst>
              <a:gd name="adj1" fmla="val 48258"/>
              <a:gd name="adj2" fmla="val -6292"/>
              <a:gd name="adj3" fmla="val 49897"/>
              <a:gd name="adj4" fmla="val -27552"/>
              <a:gd name="adj5" fmla="val 209223"/>
              <a:gd name="adj6" fmla="val -105851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20</a:t>
            </a:r>
          </a:p>
        </p:txBody>
      </p:sp>
    </p:spTree>
    <p:extLst>
      <p:ext uri="{BB962C8B-B14F-4D97-AF65-F5344CB8AC3E}">
        <p14:creationId xmlns:p14="http://schemas.microsoft.com/office/powerpoint/2010/main" val="135029268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– Push Button</a:t>
            </a:r>
          </a:p>
        </p:txBody>
      </p:sp>
    </p:spTree>
    <p:extLst>
      <p:ext uri="{BB962C8B-B14F-4D97-AF65-F5344CB8AC3E}">
        <p14:creationId xmlns:p14="http://schemas.microsoft.com/office/powerpoint/2010/main" val="3913048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2139688"/>
          </a:xfrm>
        </p:spPr>
        <p:txBody>
          <a:bodyPr/>
          <a:lstStyle/>
          <a:p>
            <a:r>
              <a:rPr lang="en-US" dirty="0"/>
              <a:t>What’s IoT without the Internet?</a:t>
            </a:r>
          </a:p>
        </p:txBody>
      </p:sp>
    </p:spTree>
    <p:extLst>
      <p:ext uri="{BB962C8B-B14F-4D97-AF65-F5344CB8AC3E}">
        <p14:creationId xmlns:p14="http://schemas.microsoft.com/office/powerpoint/2010/main" val="178426800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– Door Sensor Alerts</a:t>
            </a:r>
          </a:p>
        </p:txBody>
      </p:sp>
    </p:spTree>
    <p:extLst>
      <p:ext uri="{BB962C8B-B14F-4D97-AF65-F5344CB8AC3E}">
        <p14:creationId xmlns:p14="http://schemas.microsoft.com/office/powerpoint/2010/main" val="122400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996EBF-CBFD-4021-BF3D-A34B9E082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Status Indicator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13CD5D-7055-46EE-ADE3-E817FE0F9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0" y="1533192"/>
            <a:ext cx="11557290" cy="3791615"/>
          </a:xfrm>
          <a:prstGeom prst="rect">
            <a:avLst/>
          </a:prstGeom>
        </p:spPr>
      </p:pic>
      <p:sp>
        <p:nvSpPr>
          <p:cNvPr id="7" name="Arrow: Left 6">
            <a:extLst>
              <a:ext uri="{FF2B5EF4-FFF2-40B4-BE49-F238E27FC236}">
                <a16:creationId xmlns:a16="http://schemas.microsoft.com/office/drawing/2014/main" id="{08170CDB-726A-4891-A227-541A3A4B4C92}"/>
              </a:ext>
            </a:extLst>
          </p:cNvPr>
          <p:cNvSpPr/>
          <p:nvPr/>
        </p:nvSpPr>
        <p:spPr bwMode="auto">
          <a:xfrm>
            <a:off x="4948873" y="3273014"/>
            <a:ext cx="5325035" cy="311972"/>
          </a:xfrm>
          <a:prstGeom prst="lef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BECCD1-FB75-43D3-90E4-C2AA3156E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461974" y="2146071"/>
            <a:ext cx="1934278" cy="193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0787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4.81481E-6 L 0.1487 -0.00371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35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87 -0.00371 L 0.70286 0.0041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708" y="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– Build Status Indicator</a:t>
            </a:r>
          </a:p>
        </p:txBody>
      </p:sp>
    </p:spTree>
    <p:extLst>
      <p:ext uri="{BB962C8B-B14F-4D97-AF65-F5344CB8AC3E}">
        <p14:creationId xmlns:p14="http://schemas.microsoft.com/office/powerpoint/2010/main" val="3121071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2889032-A7E4-4CFA-857D-084F2BDF9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Cortana Integration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611203-DD87-4EE0-B14E-8908F3BED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0" y="1406912"/>
            <a:ext cx="11655840" cy="4528823"/>
          </a:xfrm>
          <a:prstGeom prst="rect">
            <a:avLst/>
          </a:prstGeom>
        </p:spPr>
      </p:pic>
      <p:sp>
        <p:nvSpPr>
          <p:cNvPr id="16" name="Arrow: Curved Up 15">
            <a:extLst>
              <a:ext uri="{FF2B5EF4-FFF2-40B4-BE49-F238E27FC236}">
                <a16:creationId xmlns:a16="http://schemas.microsoft.com/office/drawing/2014/main" id="{E457EC75-0A95-4A51-AC53-237DFD8DFEF6}"/>
              </a:ext>
            </a:extLst>
          </p:cNvPr>
          <p:cNvSpPr/>
          <p:nvPr/>
        </p:nvSpPr>
        <p:spPr bwMode="auto">
          <a:xfrm rot="647016" flipH="1">
            <a:off x="1531835" y="5167595"/>
            <a:ext cx="8307247" cy="1214774"/>
          </a:xfrm>
          <a:prstGeom prst="curvedUpArrow">
            <a:avLst>
              <a:gd name="adj1" fmla="val 20899"/>
              <a:gd name="adj2" fmla="val 42300"/>
              <a:gd name="adj3" fmla="val 22222"/>
            </a:avLst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F6A20BB7-66CC-4D53-A5DF-9E65F4D97534}"/>
              </a:ext>
            </a:extLst>
          </p:cNvPr>
          <p:cNvSpPr/>
          <p:nvPr/>
        </p:nvSpPr>
        <p:spPr bwMode="auto">
          <a:xfrm>
            <a:off x="2701636" y="3406864"/>
            <a:ext cx="509155" cy="528917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3285F0C-CBD1-4658-8C0C-97DF1EEC5B6A}"/>
              </a:ext>
            </a:extLst>
          </p:cNvPr>
          <p:cNvSpPr/>
          <p:nvPr/>
        </p:nvSpPr>
        <p:spPr bwMode="auto">
          <a:xfrm rot="9561767">
            <a:off x="6463144" y="2639077"/>
            <a:ext cx="3335482" cy="529936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BCFA7A7-51A4-40EA-BBD9-2D0E96DBB3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9870923" y="5147960"/>
            <a:ext cx="2051340" cy="104241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CAC8C57-DDA4-48D3-A36C-F5D5F9EB2A51}"/>
              </a:ext>
            </a:extLst>
          </p:cNvPr>
          <p:cNvSpPr txBox="1"/>
          <p:nvPr/>
        </p:nvSpPr>
        <p:spPr>
          <a:xfrm>
            <a:off x="9942448" y="5288280"/>
            <a:ext cx="2318458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Hey, Cortana…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D97E915-2643-4ED6-868D-8AA66D01F6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082955" y="2439725"/>
            <a:ext cx="1934278" cy="193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4208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7.40741E-7 L 0.13659 0.00324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23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659 0.00324 L 0.56849 -0.19514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589" y="-9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23" grpId="0"/>
      <p:bldP spid="23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– Cortana</a:t>
            </a:r>
          </a:p>
        </p:txBody>
      </p:sp>
    </p:spTree>
    <p:extLst>
      <p:ext uri="{BB962C8B-B14F-4D97-AF65-F5344CB8AC3E}">
        <p14:creationId xmlns:p14="http://schemas.microsoft.com/office/powerpoint/2010/main" val="200542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26E683-B364-4263-9769-96D43A7F9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62178"/>
          </a:xfrm>
        </p:spPr>
        <p:txBody>
          <a:bodyPr/>
          <a:lstStyle/>
          <a:p>
            <a:r>
              <a:rPr lang="en-US" dirty="0"/>
              <a:t>What’s next?</a:t>
            </a:r>
          </a:p>
        </p:txBody>
      </p:sp>
    </p:spTree>
    <p:extLst>
      <p:ext uri="{BB962C8B-B14F-4D97-AF65-F5344CB8AC3E}">
        <p14:creationId xmlns:p14="http://schemas.microsoft.com/office/powerpoint/2010/main" val="40485194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A7D0-2347-4019-A2A1-9874E0010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Your Pi and Eat It Too: .NET Core on Raspberry Pi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B179C80-64B9-47E1-A347-EA8AA7304A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Cam Soper</a:t>
            </a:r>
          </a:p>
          <a:p>
            <a:r>
              <a:rPr lang="en-US" dirty="0"/>
              <a:t>Microsoft</a:t>
            </a:r>
          </a:p>
        </p:txBody>
      </p:sp>
    </p:spTree>
    <p:extLst>
      <p:ext uri="{BB962C8B-B14F-4D97-AF65-F5344CB8AC3E}">
        <p14:creationId xmlns:p14="http://schemas.microsoft.com/office/powerpoint/2010/main" val="1725036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AD2AB4-7DE8-40F0-AF5D-7C9F128391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389279"/>
          </a:xfrm>
        </p:spPr>
        <p:txBody>
          <a:bodyPr/>
          <a:lstStyle/>
          <a:p>
            <a:r>
              <a:rPr lang="en-US" sz="4000" dirty="0"/>
              <a:t>https://github.com/camsoper/have-your-pi</a:t>
            </a:r>
          </a:p>
          <a:p>
            <a:r>
              <a:rPr lang="en-US" dirty="0" err="1"/>
              <a:t>System.Devices.Gpio</a:t>
            </a:r>
            <a:endParaRPr lang="en-US" dirty="0"/>
          </a:p>
          <a:p>
            <a:pPr lvl="1"/>
            <a:r>
              <a:rPr lang="en-US" dirty="0"/>
              <a:t>Prerelease, targeted for .NET Core 3.0</a:t>
            </a:r>
          </a:p>
          <a:p>
            <a:pPr lvl="2"/>
            <a:r>
              <a:rPr lang="en-US" dirty="0"/>
              <a:t>API surface is likely to change</a:t>
            </a:r>
          </a:p>
          <a:p>
            <a:pPr lvl="1"/>
            <a:r>
              <a:rPr lang="en-US" dirty="0"/>
              <a:t>Designed for several IoT platforms (Raspberry Pi included)</a:t>
            </a:r>
          </a:p>
          <a:p>
            <a:pPr lvl="1"/>
            <a:r>
              <a:rPr lang="en-US" dirty="0"/>
              <a:t>Supports all the functionality demonstrated here, but adds support for:</a:t>
            </a:r>
          </a:p>
          <a:p>
            <a:pPr lvl="2"/>
            <a:r>
              <a:rPr lang="en-US" dirty="0"/>
              <a:t>PWM</a:t>
            </a:r>
          </a:p>
          <a:p>
            <a:pPr lvl="2"/>
            <a:r>
              <a:rPr lang="en-US" dirty="0"/>
              <a:t>SPI</a:t>
            </a:r>
          </a:p>
          <a:p>
            <a:pPr lvl="2"/>
            <a:r>
              <a:rPr lang="en-US" dirty="0"/>
              <a:t>I2C</a:t>
            </a:r>
          </a:p>
          <a:p>
            <a:pPr lvl="1"/>
            <a:r>
              <a:rPr lang="en-US" dirty="0"/>
              <a:t>The team is looking for contributors! Visit: http://github.com/dotnet/corefxlab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31FE99-01C9-4BDE-859B-092F9EEE6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look at next</a:t>
            </a:r>
          </a:p>
        </p:txBody>
      </p:sp>
    </p:spTree>
    <p:extLst>
      <p:ext uri="{BB962C8B-B14F-4D97-AF65-F5344CB8AC3E}">
        <p14:creationId xmlns:p14="http://schemas.microsoft.com/office/powerpoint/2010/main" val="12614094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62178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63735909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2491772"/>
          </a:xfrm>
        </p:spPr>
        <p:txBody>
          <a:bodyPr/>
          <a:lstStyle/>
          <a:p>
            <a:r>
              <a:rPr lang="en-US" dirty="0"/>
              <a:t>Thank you!</a:t>
            </a: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       @CamSoper            </a:t>
            </a:r>
            <a:r>
              <a:rPr lang="en-US" sz="4800" dirty="0" err="1"/>
              <a:t>CamSoper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8A37E-2EA8-4E22-A012-E11E54FC3D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47" y="3542085"/>
            <a:ext cx="1260417" cy="12604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32F3796-67DE-4268-9C19-CCEF814244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198" y="3699464"/>
            <a:ext cx="1054412" cy="87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38282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62178"/>
          </a:xfrm>
        </p:spPr>
        <p:txBody>
          <a:bodyPr/>
          <a:lstStyle/>
          <a:p>
            <a:r>
              <a:rPr lang="en-US" dirty="0"/>
              <a:t>The Berry Beginning</a:t>
            </a:r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98" y="2881341"/>
            <a:ext cx="10010687" cy="1846659"/>
          </a:xfrm>
        </p:spPr>
        <p:txBody>
          <a:bodyPr/>
          <a:lstStyle/>
          <a:p>
            <a:r>
              <a:rPr lang="en-US" dirty="0"/>
              <a:t>Demo – Building, Deployment, and Debugging</a:t>
            </a:r>
          </a:p>
        </p:txBody>
      </p:sp>
    </p:spTree>
    <p:extLst>
      <p:ext uri="{BB962C8B-B14F-4D97-AF65-F5344CB8AC3E}">
        <p14:creationId xmlns:p14="http://schemas.microsoft.com/office/powerpoint/2010/main" val="294587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62178"/>
          </a:xfrm>
        </p:spPr>
        <p:txBody>
          <a:bodyPr/>
          <a:lstStyle/>
          <a:p>
            <a:r>
              <a:rPr lang="en-US" dirty="0"/>
              <a:t>Putting the “Things” in IoT</a:t>
            </a:r>
          </a:p>
        </p:txBody>
      </p:sp>
    </p:spTree>
    <p:extLst>
      <p:ext uri="{BB962C8B-B14F-4D97-AF65-F5344CB8AC3E}">
        <p14:creationId xmlns:p14="http://schemas.microsoft.com/office/powerpoint/2010/main" val="172803166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E9A99BB8-75A8-4B85-B9E9-C9B076F74D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693" y="1829816"/>
            <a:ext cx="10306613" cy="369939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A26DA1F-BA35-48C8-A688-5FB509C7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 (LED)</a:t>
            </a:r>
          </a:p>
        </p:txBody>
      </p:sp>
      <p:sp>
        <p:nvSpPr>
          <p:cNvPr id="16" name="Callout: Bent Line 15">
            <a:extLst>
              <a:ext uri="{FF2B5EF4-FFF2-40B4-BE49-F238E27FC236}">
                <a16:creationId xmlns:a16="http://schemas.microsoft.com/office/drawing/2014/main" id="{1F4BD899-48C5-488D-8039-8963704A9216}"/>
              </a:ext>
            </a:extLst>
          </p:cNvPr>
          <p:cNvSpPr/>
          <p:nvPr/>
        </p:nvSpPr>
        <p:spPr bwMode="auto">
          <a:xfrm>
            <a:off x="1492908" y="5684310"/>
            <a:ext cx="1527463" cy="633845"/>
          </a:xfrm>
          <a:prstGeom prst="borderCallout2">
            <a:avLst>
              <a:gd name="adj1" fmla="val 52300"/>
              <a:gd name="adj2" fmla="val 104434"/>
              <a:gd name="adj3" fmla="val 52299"/>
              <a:gd name="adj4" fmla="val 123944"/>
              <a:gd name="adj5" fmla="val -189445"/>
              <a:gd name="adj6" fmla="val 134317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17</a:t>
            </a:r>
          </a:p>
        </p:txBody>
      </p:sp>
      <p:sp>
        <p:nvSpPr>
          <p:cNvPr id="17" name="Callout: Bent Line 16">
            <a:extLst>
              <a:ext uri="{FF2B5EF4-FFF2-40B4-BE49-F238E27FC236}">
                <a16:creationId xmlns:a16="http://schemas.microsoft.com/office/drawing/2014/main" id="{1AA410B9-DC69-4321-81FA-C9D419D311C0}"/>
              </a:ext>
            </a:extLst>
          </p:cNvPr>
          <p:cNvSpPr/>
          <p:nvPr/>
        </p:nvSpPr>
        <p:spPr bwMode="auto">
          <a:xfrm>
            <a:off x="6826102" y="1202495"/>
            <a:ext cx="1403498" cy="627321"/>
          </a:xfrm>
          <a:prstGeom prst="borderCallout2">
            <a:avLst>
              <a:gd name="adj1" fmla="val 50953"/>
              <a:gd name="adj2" fmla="val -9848"/>
              <a:gd name="adj3" fmla="val 62818"/>
              <a:gd name="adj4" fmla="val -40910"/>
              <a:gd name="adj5" fmla="val 276907"/>
              <a:gd name="adj6" fmla="val -101212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Ground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6077165-BC8D-49BE-A340-9828590A1C29}"/>
              </a:ext>
            </a:extLst>
          </p:cNvPr>
          <p:cNvCxnSpPr>
            <a:cxnSpLocks/>
          </p:cNvCxnSpPr>
          <p:nvPr/>
        </p:nvCxnSpPr>
        <p:spPr>
          <a:xfrm>
            <a:off x="2321169" y="2102338"/>
            <a:ext cx="8315569" cy="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AECC7D5-92AF-47A6-9D45-3A2CB4575C23}"/>
              </a:ext>
            </a:extLst>
          </p:cNvPr>
          <p:cNvCxnSpPr>
            <a:cxnSpLocks/>
          </p:cNvCxnSpPr>
          <p:nvPr/>
        </p:nvCxnSpPr>
        <p:spPr>
          <a:xfrm>
            <a:off x="2321169" y="2278185"/>
            <a:ext cx="8347833" cy="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2A62EF9-19A8-41DE-B99B-1F149FCACCA4}"/>
              </a:ext>
            </a:extLst>
          </p:cNvPr>
          <p:cNvCxnSpPr>
            <a:cxnSpLocks/>
          </p:cNvCxnSpPr>
          <p:nvPr/>
        </p:nvCxnSpPr>
        <p:spPr>
          <a:xfrm>
            <a:off x="8669162" y="2680677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505363E-FE43-4F89-8B65-CCC0BF80BCC6}"/>
              </a:ext>
            </a:extLst>
          </p:cNvPr>
          <p:cNvCxnSpPr>
            <a:cxnSpLocks/>
          </p:cNvCxnSpPr>
          <p:nvPr/>
        </p:nvCxnSpPr>
        <p:spPr>
          <a:xfrm>
            <a:off x="8829378" y="2680676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7181EF9-4FDF-4C7D-B56C-D6ECC87C4375}"/>
              </a:ext>
            </a:extLst>
          </p:cNvPr>
          <p:cNvCxnSpPr>
            <a:cxnSpLocks/>
          </p:cNvCxnSpPr>
          <p:nvPr/>
        </p:nvCxnSpPr>
        <p:spPr>
          <a:xfrm>
            <a:off x="8973962" y="2672860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9E4B02F-9B37-4347-862E-03FBF5266F72}"/>
              </a:ext>
            </a:extLst>
          </p:cNvPr>
          <p:cNvCxnSpPr>
            <a:cxnSpLocks/>
          </p:cNvCxnSpPr>
          <p:nvPr/>
        </p:nvCxnSpPr>
        <p:spPr>
          <a:xfrm>
            <a:off x="9110732" y="2680676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B3FEB6D-E429-4487-A9D3-2F4E2BE39E0D}"/>
              </a:ext>
            </a:extLst>
          </p:cNvPr>
          <p:cNvCxnSpPr>
            <a:cxnSpLocks/>
          </p:cNvCxnSpPr>
          <p:nvPr/>
        </p:nvCxnSpPr>
        <p:spPr>
          <a:xfrm>
            <a:off x="8669162" y="3679514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9478BAC-1A61-4E5D-96A5-B8248A502597}"/>
              </a:ext>
            </a:extLst>
          </p:cNvPr>
          <p:cNvCxnSpPr>
            <a:cxnSpLocks/>
          </p:cNvCxnSpPr>
          <p:nvPr/>
        </p:nvCxnSpPr>
        <p:spPr>
          <a:xfrm>
            <a:off x="8829378" y="3679513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D3729F5-5D5F-4B8D-8D79-7944C49C5C0C}"/>
              </a:ext>
            </a:extLst>
          </p:cNvPr>
          <p:cNvCxnSpPr>
            <a:cxnSpLocks/>
          </p:cNvCxnSpPr>
          <p:nvPr/>
        </p:nvCxnSpPr>
        <p:spPr>
          <a:xfrm>
            <a:off x="8973962" y="3679513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E76E9E3-1455-4015-8019-3CC3C5B355AA}"/>
              </a:ext>
            </a:extLst>
          </p:cNvPr>
          <p:cNvCxnSpPr>
            <a:cxnSpLocks/>
          </p:cNvCxnSpPr>
          <p:nvPr/>
        </p:nvCxnSpPr>
        <p:spPr>
          <a:xfrm>
            <a:off x="9110732" y="3679512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2C1D983-85BC-40C5-A547-B949F4C1D589}"/>
              </a:ext>
            </a:extLst>
          </p:cNvPr>
          <p:cNvCxnSpPr>
            <a:cxnSpLocks/>
          </p:cNvCxnSpPr>
          <p:nvPr/>
        </p:nvCxnSpPr>
        <p:spPr>
          <a:xfrm>
            <a:off x="9263131" y="3679512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E9D954D-9DEB-43C5-8C65-ADD267CAEF76}"/>
              </a:ext>
            </a:extLst>
          </p:cNvPr>
          <p:cNvCxnSpPr>
            <a:cxnSpLocks/>
          </p:cNvCxnSpPr>
          <p:nvPr/>
        </p:nvCxnSpPr>
        <p:spPr>
          <a:xfrm>
            <a:off x="9253308" y="2680676"/>
            <a:ext cx="0" cy="625231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7E1CF69-81BA-419C-B17B-B384DA6584CA}"/>
              </a:ext>
            </a:extLst>
          </p:cNvPr>
          <p:cNvCxnSpPr>
            <a:cxnSpLocks/>
          </p:cNvCxnSpPr>
          <p:nvPr/>
        </p:nvCxnSpPr>
        <p:spPr>
          <a:xfrm flipH="1" flipV="1">
            <a:off x="4613564" y="4156365"/>
            <a:ext cx="554181" cy="1297847"/>
          </a:xfrm>
          <a:prstGeom prst="straightConnector1">
            <a:avLst/>
          </a:prstGeom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98" y="2881341"/>
            <a:ext cx="10010687" cy="1015663"/>
          </a:xfrm>
        </p:spPr>
        <p:txBody>
          <a:bodyPr/>
          <a:lstStyle/>
          <a:p>
            <a:r>
              <a:rPr lang="en-US" dirty="0"/>
              <a:t>Demo - Hello World (LED)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E8D95F3-9583-49AB-90B7-FF2097CAB8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102" y="1506263"/>
            <a:ext cx="8261573" cy="433910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A26DA1F-BA35-48C8-A688-5FB509C7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 (Motor)</a:t>
            </a:r>
          </a:p>
        </p:txBody>
      </p:sp>
      <p:sp>
        <p:nvSpPr>
          <p:cNvPr id="16" name="Callout: Bent Line 15">
            <a:extLst>
              <a:ext uri="{FF2B5EF4-FFF2-40B4-BE49-F238E27FC236}">
                <a16:creationId xmlns:a16="http://schemas.microsoft.com/office/drawing/2014/main" id="{1F4BD899-48C5-488D-8039-8963704A9216}"/>
              </a:ext>
            </a:extLst>
          </p:cNvPr>
          <p:cNvSpPr/>
          <p:nvPr/>
        </p:nvSpPr>
        <p:spPr bwMode="auto">
          <a:xfrm>
            <a:off x="2051603" y="5533315"/>
            <a:ext cx="900625" cy="624103"/>
          </a:xfrm>
          <a:prstGeom prst="borderCallout2">
            <a:avLst>
              <a:gd name="adj1" fmla="val 52300"/>
              <a:gd name="adj2" fmla="val 104434"/>
              <a:gd name="adj3" fmla="val 52299"/>
              <a:gd name="adj4" fmla="val 123944"/>
              <a:gd name="adj5" fmla="val -4276"/>
              <a:gd name="adj6" fmla="val 151444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5V</a:t>
            </a:r>
          </a:p>
        </p:txBody>
      </p:sp>
      <p:sp>
        <p:nvSpPr>
          <p:cNvPr id="17" name="Callout: Bent Line 16">
            <a:extLst>
              <a:ext uri="{FF2B5EF4-FFF2-40B4-BE49-F238E27FC236}">
                <a16:creationId xmlns:a16="http://schemas.microsoft.com/office/drawing/2014/main" id="{1AA410B9-DC69-4321-81FA-C9D419D311C0}"/>
              </a:ext>
            </a:extLst>
          </p:cNvPr>
          <p:cNvSpPr/>
          <p:nvPr/>
        </p:nvSpPr>
        <p:spPr bwMode="auto">
          <a:xfrm>
            <a:off x="1800167" y="2129460"/>
            <a:ext cx="1403498" cy="627321"/>
          </a:xfrm>
          <a:prstGeom prst="borderCallout2">
            <a:avLst>
              <a:gd name="adj1" fmla="val 54266"/>
              <a:gd name="adj2" fmla="val 107129"/>
              <a:gd name="adj3" fmla="val 64474"/>
              <a:gd name="adj4" fmla="val 132334"/>
              <a:gd name="adj5" fmla="val 243779"/>
              <a:gd name="adj6" fmla="val 166798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Ground</a:t>
            </a: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B4F015F5-F4CC-4C9A-BEFC-FEE5A38FF7DB}"/>
              </a:ext>
            </a:extLst>
          </p:cNvPr>
          <p:cNvSpPr/>
          <p:nvPr/>
        </p:nvSpPr>
        <p:spPr bwMode="auto">
          <a:xfrm>
            <a:off x="8233665" y="5164918"/>
            <a:ext cx="1527463" cy="633845"/>
          </a:xfrm>
          <a:prstGeom prst="borderCallout2">
            <a:avLst>
              <a:gd name="adj1" fmla="val 48258"/>
              <a:gd name="adj2" fmla="val -6292"/>
              <a:gd name="adj3" fmla="val 33504"/>
              <a:gd name="adj4" fmla="val -68368"/>
              <a:gd name="adj5" fmla="val 7583"/>
              <a:gd name="adj6" fmla="val -82041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17</a:t>
            </a:r>
          </a:p>
        </p:txBody>
      </p:sp>
    </p:spTree>
    <p:extLst>
      <p:ext uri="{BB962C8B-B14F-4D97-AF65-F5344CB8AC3E}">
        <p14:creationId xmlns:p14="http://schemas.microsoft.com/office/powerpoint/2010/main" val="135616261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105C65B-FE6E-4AF8-BC3E-78BA2B0A7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79" y="1484195"/>
            <a:ext cx="10762842" cy="488771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A26DA1F-BA35-48C8-A688-5FB509C7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Reversible Motor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6CDBFCB-3E0B-41B8-928C-8DFA73C731A1}"/>
                  </a:ext>
                </a:extLst>
              </p14:cNvPr>
              <p14:cNvContentPartPr/>
              <p14:nvPr/>
            </p14:nvContentPartPr>
            <p14:xfrm>
              <a:off x="812671" y="-169724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6CDBFCB-3E0B-41B8-928C-8DFA73C731A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8671" y="-277724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DE470E0-5D78-4C93-9FA8-407F0C47410A}"/>
                  </a:ext>
                </a:extLst>
              </p14:cNvPr>
              <p14:cNvContentPartPr/>
              <p14:nvPr/>
            </p14:nvContentPartPr>
            <p14:xfrm>
              <a:off x="4581671" y="1980062"/>
              <a:ext cx="2661320" cy="21488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DE470E0-5D78-4C93-9FA8-407F0C47410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28034" y="1872062"/>
                <a:ext cx="2768954" cy="236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AD1B01B-1299-40FD-AFB1-A4C03E42A7DF}"/>
                  </a:ext>
                </a:extLst>
              </p14:cNvPr>
              <p14:cNvContentPartPr/>
              <p14:nvPr/>
            </p14:nvContentPartPr>
            <p14:xfrm>
              <a:off x="7775431" y="2121902"/>
              <a:ext cx="1278720" cy="5695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AD1B01B-1299-40FD-AFB1-A4C03E42A7D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21431" y="2014262"/>
                <a:ext cx="1386360" cy="78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D1D99EC-94A0-4F3E-9125-75409C2A2557}"/>
                  </a:ext>
                </a:extLst>
              </p14:cNvPr>
              <p14:cNvContentPartPr/>
              <p14:nvPr/>
            </p14:nvContentPartPr>
            <p14:xfrm>
              <a:off x="7731151" y="4248782"/>
              <a:ext cx="1279440" cy="5968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D1D99EC-94A0-4F3E-9125-75409C2A255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677151" y="4140782"/>
                <a:ext cx="1387080" cy="81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F61D596B-C089-4F64-92D9-D283E6D3675F}"/>
                  </a:ext>
                </a:extLst>
              </p14:cNvPr>
              <p14:cNvContentPartPr/>
              <p14:nvPr/>
            </p14:nvContentPartPr>
            <p14:xfrm>
              <a:off x="5968739" y="4029836"/>
              <a:ext cx="1811520" cy="157464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F61D596B-C089-4F64-92D9-D283E6D3675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14739" y="3921836"/>
                <a:ext cx="1919160" cy="179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547235D8-101E-4151-A545-2E13364B8EC5}"/>
                  </a:ext>
                </a:extLst>
              </p14:cNvPr>
              <p14:cNvContentPartPr/>
              <p14:nvPr/>
            </p14:nvContentPartPr>
            <p14:xfrm>
              <a:off x="4633711" y="4265701"/>
              <a:ext cx="1384135" cy="1378055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547235D8-101E-4151-A545-2E13364B8EC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579714" y="4157703"/>
                <a:ext cx="1491770" cy="15936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D237289-B6FA-4530-8A0A-C51DE91FD72D}"/>
                  </a:ext>
                </a:extLst>
              </p14:cNvPr>
              <p14:cNvContentPartPr/>
              <p14:nvPr/>
            </p14:nvContentPartPr>
            <p14:xfrm>
              <a:off x="7289071" y="1863062"/>
              <a:ext cx="551160" cy="1072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D237289-B6FA-4530-8A0A-C51DE91FD72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235431" y="1755422"/>
                <a:ext cx="658800" cy="32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49ED3CF-F0EA-4D42-BBFA-D2C11545137E}"/>
                  </a:ext>
                </a:extLst>
              </p14:cNvPr>
              <p14:cNvContentPartPr/>
              <p14:nvPr/>
            </p14:nvContentPartPr>
            <p14:xfrm>
              <a:off x="7822271" y="2224837"/>
              <a:ext cx="687240" cy="5695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49ED3CF-F0EA-4D42-BBFA-D2C11545137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68271" y="2116837"/>
                <a:ext cx="794880" cy="78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5A586F7-6435-4DA9-8FF2-C04CACA72D08}"/>
                  </a:ext>
                </a:extLst>
              </p14:cNvPr>
              <p14:cNvContentPartPr/>
              <p14:nvPr/>
            </p14:nvContentPartPr>
            <p14:xfrm>
              <a:off x="7721831" y="2799037"/>
              <a:ext cx="789480" cy="8172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5A586F7-6435-4DA9-8FF2-C04CACA72D0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667831" y="2691397"/>
                <a:ext cx="897120" cy="10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D4976CE-2F69-4534-8846-E81F04EBB764}"/>
                  </a:ext>
                </a:extLst>
              </p14:cNvPr>
              <p14:cNvContentPartPr/>
              <p14:nvPr/>
            </p14:nvContentPartPr>
            <p14:xfrm>
              <a:off x="5957471" y="4213477"/>
              <a:ext cx="1860840" cy="16178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D4976CE-2F69-4534-8846-E81F04EBB76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903831" y="4105477"/>
                <a:ext cx="1968480" cy="18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D5304B0-B5F4-4668-9097-575A9DCE5098}"/>
                  </a:ext>
                </a:extLst>
              </p14:cNvPr>
              <p14:cNvContentPartPr/>
              <p14:nvPr/>
            </p14:nvContentPartPr>
            <p14:xfrm>
              <a:off x="4434851" y="4329724"/>
              <a:ext cx="1491780" cy="1477678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D5304B0-B5F4-4668-9097-575A9DCE509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380853" y="4222067"/>
                <a:ext cx="1599416" cy="1693353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Callout: Bent Line 19">
            <a:extLst>
              <a:ext uri="{FF2B5EF4-FFF2-40B4-BE49-F238E27FC236}">
                <a16:creationId xmlns:a16="http://schemas.microsoft.com/office/drawing/2014/main" id="{8CFB44F7-249C-4F72-89F3-C74397A5B6E7}"/>
              </a:ext>
            </a:extLst>
          </p:cNvPr>
          <p:cNvSpPr/>
          <p:nvPr/>
        </p:nvSpPr>
        <p:spPr bwMode="auto">
          <a:xfrm>
            <a:off x="2336801" y="1167272"/>
            <a:ext cx="1730022" cy="633845"/>
          </a:xfrm>
          <a:prstGeom prst="borderCallout2">
            <a:avLst>
              <a:gd name="adj1" fmla="val 55656"/>
              <a:gd name="adj2" fmla="val 107296"/>
              <a:gd name="adj3" fmla="val 54829"/>
              <a:gd name="adj4" fmla="val 115200"/>
              <a:gd name="adj5" fmla="val 255278"/>
              <a:gd name="adj6" fmla="val 73229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21</a:t>
            </a:r>
          </a:p>
        </p:txBody>
      </p:sp>
      <p:sp>
        <p:nvSpPr>
          <p:cNvPr id="21" name="Callout: Bent Line 20">
            <a:extLst>
              <a:ext uri="{FF2B5EF4-FFF2-40B4-BE49-F238E27FC236}">
                <a16:creationId xmlns:a16="http://schemas.microsoft.com/office/drawing/2014/main" id="{2893EF35-2AD0-4538-B725-EF27A6F73F36}"/>
              </a:ext>
            </a:extLst>
          </p:cNvPr>
          <p:cNvSpPr/>
          <p:nvPr/>
        </p:nvSpPr>
        <p:spPr bwMode="auto">
          <a:xfrm>
            <a:off x="176671" y="5173556"/>
            <a:ext cx="1491780" cy="633845"/>
          </a:xfrm>
          <a:prstGeom prst="borderCallout2">
            <a:avLst>
              <a:gd name="adj1" fmla="val 55656"/>
              <a:gd name="adj2" fmla="val 107296"/>
              <a:gd name="adj3" fmla="val 54829"/>
              <a:gd name="adj4" fmla="val 115200"/>
              <a:gd name="adj5" fmla="val -244092"/>
              <a:gd name="adj6" fmla="val 129810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GPIO 27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C48EF3E8-630C-4ED3-9BED-65B7E6E17250}"/>
                  </a:ext>
                </a:extLst>
              </p14:cNvPr>
              <p14:cNvContentPartPr/>
              <p14:nvPr/>
            </p14:nvContentPartPr>
            <p14:xfrm>
              <a:off x="8989791" y="2875177"/>
              <a:ext cx="360" cy="12106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C48EF3E8-630C-4ED3-9BED-65B7E6E17250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899791" y="2695177"/>
                <a:ext cx="180000" cy="1570320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Callout: Bent Line 27">
            <a:extLst>
              <a:ext uri="{FF2B5EF4-FFF2-40B4-BE49-F238E27FC236}">
                <a16:creationId xmlns:a16="http://schemas.microsoft.com/office/drawing/2014/main" id="{BA405AB0-C636-4703-BEBC-CB37D5DF1BB5}"/>
              </a:ext>
            </a:extLst>
          </p:cNvPr>
          <p:cNvSpPr/>
          <p:nvPr/>
        </p:nvSpPr>
        <p:spPr bwMode="auto">
          <a:xfrm>
            <a:off x="10136553" y="1622929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261480"/>
              <a:gd name="adj6" fmla="val -47659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Negative</a:t>
            </a:r>
          </a:p>
        </p:txBody>
      </p:sp>
      <p:sp>
        <p:nvSpPr>
          <p:cNvPr id="29" name="Callout: Bent Line 28">
            <a:extLst>
              <a:ext uri="{FF2B5EF4-FFF2-40B4-BE49-F238E27FC236}">
                <a16:creationId xmlns:a16="http://schemas.microsoft.com/office/drawing/2014/main" id="{39066BF8-B1E0-4E5C-80E1-A0B39B58EA3F}"/>
              </a:ext>
            </a:extLst>
          </p:cNvPr>
          <p:cNvSpPr/>
          <p:nvPr/>
        </p:nvSpPr>
        <p:spPr bwMode="auto">
          <a:xfrm>
            <a:off x="10136552" y="1622929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261480"/>
              <a:gd name="adj6" fmla="val -47659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Positive</a:t>
            </a:r>
          </a:p>
        </p:txBody>
      </p:sp>
      <p:sp>
        <p:nvSpPr>
          <p:cNvPr id="30" name="Callout: Bent Line 29">
            <a:extLst>
              <a:ext uri="{FF2B5EF4-FFF2-40B4-BE49-F238E27FC236}">
                <a16:creationId xmlns:a16="http://schemas.microsoft.com/office/drawing/2014/main" id="{9516A2E1-BF11-4424-A34D-DACF29B2585B}"/>
              </a:ext>
            </a:extLst>
          </p:cNvPr>
          <p:cNvSpPr/>
          <p:nvPr/>
        </p:nvSpPr>
        <p:spPr bwMode="auto">
          <a:xfrm>
            <a:off x="10088453" y="4128902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-93677"/>
              <a:gd name="adj6" fmla="val -45675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Positive</a:t>
            </a:r>
          </a:p>
        </p:txBody>
      </p:sp>
      <p:sp>
        <p:nvSpPr>
          <p:cNvPr id="31" name="Callout: Bent Line 30">
            <a:extLst>
              <a:ext uri="{FF2B5EF4-FFF2-40B4-BE49-F238E27FC236}">
                <a16:creationId xmlns:a16="http://schemas.microsoft.com/office/drawing/2014/main" id="{F64129F0-39C5-4165-8955-3B50C254EC43}"/>
              </a:ext>
            </a:extLst>
          </p:cNvPr>
          <p:cNvSpPr/>
          <p:nvPr/>
        </p:nvSpPr>
        <p:spPr bwMode="auto">
          <a:xfrm>
            <a:off x="10088452" y="4128902"/>
            <a:ext cx="1575467" cy="587545"/>
          </a:xfrm>
          <a:prstGeom prst="borderCallout2">
            <a:avLst>
              <a:gd name="adj1" fmla="val 54665"/>
              <a:gd name="adj2" fmla="val -4861"/>
              <a:gd name="adj3" fmla="val 55995"/>
              <a:gd name="adj4" fmla="val -16667"/>
              <a:gd name="adj5" fmla="val -92346"/>
              <a:gd name="adj6" fmla="val -45675"/>
            </a:avLst>
          </a:prstGeom>
          <a:solidFill>
            <a:schemeClr val="accent1"/>
          </a:solidFill>
          <a:ln>
            <a:solidFill>
              <a:srgbClr val="231F2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Negative</a:t>
            </a:r>
          </a:p>
        </p:txBody>
      </p:sp>
    </p:spTree>
    <p:extLst>
      <p:ext uri="{BB962C8B-B14F-4D97-AF65-F5344CB8AC3E}">
        <p14:creationId xmlns:p14="http://schemas.microsoft.com/office/powerpoint/2010/main" val="14720731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microsoft.com/sharepoint/v3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11245976-3b4d-4794-a754-317688483df2"/>
    <ds:schemaRef ds:uri="569b343d-e775-480b-9b2b-6a6986deb9b0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6449</TotalTime>
  <Words>212</Words>
  <Application>Microsoft Office PowerPoint</Application>
  <PresentationFormat>Widescreen</PresentationFormat>
  <Paragraphs>65</Paragraphs>
  <Slides>22</Slides>
  <Notes>18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PowerPoint Presentation</vt:lpstr>
      <vt:lpstr>Have Your Pi and Eat It Too: .NET Core on Raspberry Pi</vt:lpstr>
      <vt:lpstr>The Berry Beginning</vt:lpstr>
      <vt:lpstr>Demo – Building, Deployment, and Debugging</vt:lpstr>
      <vt:lpstr>Putting the “Things” in IoT</vt:lpstr>
      <vt:lpstr>Hello World (LED)</vt:lpstr>
      <vt:lpstr>Demo - Hello World (LED)</vt:lpstr>
      <vt:lpstr>Hello World (Motor)</vt:lpstr>
      <vt:lpstr>Reversible Motor</vt:lpstr>
      <vt:lpstr>Demo - Motors</vt:lpstr>
      <vt:lpstr>Push Button</vt:lpstr>
      <vt:lpstr>Demo – Push Button</vt:lpstr>
      <vt:lpstr>What’s IoT without the Internet?</vt:lpstr>
      <vt:lpstr>Demo – Door Sensor Alerts</vt:lpstr>
      <vt:lpstr>Build Status Indicator</vt:lpstr>
      <vt:lpstr>Demo – Build Status Indicator</vt:lpstr>
      <vt:lpstr>Cortana Integration</vt:lpstr>
      <vt:lpstr>Demo – Cortana</vt:lpstr>
      <vt:lpstr>What’s next?</vt:lpstr>
      <vt:lpstr>What to look at next</vt:lpstr>
      <vt:lpstr>Questions?</vt:lpstr>
      <vt:lpstr>Thank you!         @CamSoper            CamSoper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Cam Soper</cp:lastModifiedBy>
  <cp:revision>44</cp:revision>
  <dcterms:created xsi:type="dcterms:W3CDTF">2018-01-09T22:22:16Z</dcterms:created>
  <dcterms:modified xsi:type="dcterms:W3CDTF">2018-09-14T06:34:37Z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